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7" d="100"/>
          <a:sy n="87" d="100"/>
        </p:scale>
        <p:origin x="528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ED7FA-DF40-4A19-B276-1CEEBCEB19F5}" type="datetimeFigureOut">
              <a:rPr lang="en-GB" smtClean="0"/>
              <a:t>25/04/2025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53502-3D57-43CC-ACCC-99C9C6DD1E5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92616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ED7FA-DF40-4A19-B276-1CEEBCEB19F5}" type="datetimeFigureOut">
              <a:rPr lang="en-GB" smtClean="0"/>
              <a:t>25/04/2025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53502-3D57-43CC-ACCC-99C9C6DD1E5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36708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ED7FA-DF40-4A19-B276-1CEEBCEB19F5}" type="datetimeFigureOut">
              <a:rPr lang="en-GB" smtClean="0"/>
              <a:t>25/04/2025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53502-3D57-43CC-ACCC-99C9C6DD1E5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3712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ED7FA-DF40-4A19-B276-1CEEBCEB19F5}" type="datetimeFigureOut">
              <a:rPr lang="en-GB" smtClean="0"/>
              <a:t>25/04/2025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53502-3D57-43CC-ACCC-99C9C6DD1E5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98623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ED7FA-DF40-4A19-B276-1CEEBCEB19F5}" type="datetimeFigureOut">
              <a:rPr lang="en-GB" smtClean="0"/>
              <a:t>25/04/2025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53502-3D57-43CC-ACCC-99C9C6DD1E5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85163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ED7FA-DF40-4A19-B276-1CEEBCEB19F5}" type="datetimeFigureOut">
              <a:rPr lang="en-GB" smtClean="0"/>
              <a:t>25/04/2025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53502-3D57-43CC-ACCC-99C9C6DD1E5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11066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ED7FA-DF40-4A19-B276-1CEEBCEB19F5}" type="datetimeFigureOut">
              <a:rPr lang="en-GB" smtClean="0"/>
              <a:t>25/04/2025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53502-3D57-43CC-ACCC-99C9C6DD1E5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5887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ED7FA-DF40-4A19-B276-1CEEBCEB19F5}" type="datetimeFigureOut">
              <a:rPr lang="en-GB" smtClean="0"/>
              <a:t>25/04/2025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53502-3D57-43CC-ACCC-99C9C6DD1E5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06904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ED7FA-DF40-4A19-B276-1CEEBCEB19F5}" type="datetimeFigureOut">
              <a:rPr lang="en-GB" smtClean="0"/>
              <a:t>25/04/2025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53502-3D57-43CC-ACCC-99C9C6DD1E5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10274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ED7FA-DF40-4A19-B276-1CEEBCEB19F5}" type="datetimeFigureOut">
              <a:rPr lang="en-GB" smtClean="0"/>
              <a:t>25/04/2025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53502-3D57-43CC-ACCC-99C9C6DD1E5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5579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ED7FA-DF40-4A19-B276-1CEEBCEB19F5}" type="datetimeFigureOut">
              <a:rPr lang="en-GB" smtClean="0"/>
              <a:t>25/04/2025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53502-3D57-43CC-ACCC-99C9C6DD1E5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44607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DED7FA-DF40-4A19-B276-1CEEBCEB19F5}" type="datetimeFigureOut">
              <a:rPr lang="en-GB" smtClean="0"/>
              <a:t>25/04/2025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53502-3D57-43CC-ACCC-99C9C6DD1E5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859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93220" y="255110"/>
            <a:ext cx="5805854" cy="1120775"/>
          </a:xfrm>
          <a:ln w="57150"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48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Physics Competition </a:t>
            </a:r>
            <a:endParaRPr lang="en-GB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484" y="1605098"/>
            <a:ext cx="11386038" cy="4913583"/>
          </a:xfrm>
        </p:spPr>
        <p:txBody>
          <a:bodyPr>
            <a:normAutofit fontScale="77500" lnSpcReduction="20000"/>
          </a:bodyPr>
          <a:lstStyle/>
          <a:p>
            <a:pPr marL="0" indent="0" fontAlgn="base">
              <a:buNone/>
            </a:pPr>
            <a:r>
              <a:rPr lang="en-US" dirty="0"/>
              <a:t>A</a:t>
            </a:r>
            <a:r>
              <a:rPr lang="en-GB" dirty="0" smtClean="0"/>
              <a:t>s part of your new Brain Builder, </a:t>
            </a:r>
            <a:r>
              <a:rPr lang="en-GB" dirty="0"/>
              <a:t>w</a:t>
            </a:r>
            <a:r>
              <a:rPr lang="en-GB" dirty="0" smtClean="0"/>
              <a:t>e </a:t>
            </a:r>
            <a:r>
              <a:rPr lang="en-GB" dirty="0"/>
              <a:t>are thrilled to announce an exciting opportunity for </a:t>
            </a:r>
            <a:r>
              <a:rPr lang="en-GB" dirty="0" smtClean="0"/>
              <a:t>you to </a:t>
            </a:r>
            <a:r>
              <a:rPr lang="en-GB" dirty="0"/>
              <a:t>engage with the thrilling world of STEM through a special physics competition! </a:t>
            </a:r>
            <a:r>
              <a:rPr lang="en-GB" dirty="0" smtClean="0"/>
              <a:t>You will need to </a:t>
            </a:r>
            <a:r>
              <a:rPr lang="en-GB" dirty="0"/>
              <a:t>design a </a:t>
            </a:r>
            <a:r>
              <a:rPr lang="en-GB" dirty="0" smtClean="0"/>
              <a:t>poster for a rocket which is </a:t>
            </a:r>
            <a:r>
              <a:rPr lang="en-GB" dirty="0"/>
              <a:t>capable of safely landing on the fascinating surface of Mars. This is not only a chance </a:t>
            </a:r>
            <a:r>
              <a:rPr lang="en-GB" dirty="0" smtClean="0"/>
              <a:t>for you </a:t>
            </a:r>
            <a:r>
              <a:rPr lang="en-GB" dirty="0"/>
              <a:t>to explore the principles of physics but also to unleash </a:t>
            </a:r>
            <a:r>
              <a:rPr lang="en-GB" dirty="0" smtClean="0"/>
              <a:t>your </a:t>
            </a:r>
            <a:r>
              <a:rPr lang="en-GB" dirty="0"/>
              <a:t>creativity and innovation.</a:t>
            </a:r>
          </a:p>
          <a:p>
            <a:pPr marL="0" indent="0">
              <a:buNone/>
            </a:pPr>
            <a:endParaRPr lang="en-US" dirty="0"/>
          </a:p>
          <a:p>
            <a:pPr marL="0" indent="0" fontAlgn="base">
              <a:buNone/>
            </a:pPr>
            <a:r>
              <a:rPr lang="en-GB" dirty="0" smtClean="0"/>
              <a:t>We would like you to include </a:t>
            </a:r>
            <a:r>
              <a:rPr lang="en-GB" dirty="0"/>
              <a:t>detailed sketches and descriptions of </a:t>
            </a:r>
            <a:r>
              <a:rPr lang="en-GB" dirty="0" smtClean="0"/>
              <a:t>your </a:t>
            </a:r>
            <a:r>
              <a:rPr lang="en-GB" dirty="0"/>
              <a:t>rocket </a:t>
            </a:r>
            <a:r>
              <a:rPr lang="en-GB" dirty="0" smtClean="0"/>
              <a:t>design, </a:t>
            </a:r>
            <a:r>
              <a:rPr lang="en-GB" dirty="0"/>
              <a:t>highlighting the scientific concepts </a:t>
            </a:r>
            <a:r>
              <a:rPr lang="en-GB" dirty="0" smtClean="0"/>
              <a:t>you </a:t>
            </a:r>
            <a:r>
              <a:rPr lang="en-GB" dirty="0"/>
              <a:t>have considered. If </a:t>
            </a:r>
            <a:r>
              <a:rPr lang="en-GB" dirty="0" smtClean="0"/>
              <a:t>you wish </a:t>
            </a:r>
            <a:r>
              <a:rPr lang="en-GB" dirty="0"/>
              <a:t>to create a model rocket</a:t>
            </a:r>
            <a:r>
              <a:rPr lang="en-GB" dirty="0" smtClean="0"/>
              <a:t>, you </a:t>
            </a:r>
            <a:r>
              <a:rPr lang="en-GB" dirty="0"/>
              <a:t>are </a:t>
            </a:r>
            <a:r>
              <a:rPr lang="en-GB" dirty="0" smtClean="0"/>
              <a:t>also allowed </a:t>
            </a:r>
            <a:r>
              <a:rPr lang="en-GB" dirty="0"/>
              <a:t>to do </a:t>
            </a:r>
            <a:r>
              <a:rPr lang="en-GB" dirty="0" smtClean="0"/>
              <a:t>this. </a:t>
            </a:r>
            <a:r>
              <a:rPr lang="en-GB" dirty="0"/>
              <a:t>However, this is optional as a poster entry is more than sufficient!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GB" dirty="0"/>
              <a:t>All designs and any accompanying models </a:t>
            </a:r>
            <a:r>
              <a:rPr lang="en-GB" dirty="0" smtClean="0"/>
              <a:t>need to be handed in on Friday 16th May. </a:t>
            </a:r>
            <a:r>
              <a:rPr lang="en-GB" dirty="0"/>
              <a:t>We are looking forward to seeing the imaginative solutions </a:t>
            </a:r>
            <a:r>
              <a:rPr lang="en-GB" dirty="0" smtClean="0"/>
              <a:t>you create </a:t>
            </a:r>
            <a:r>
              <a:rPr lang="en-GB" dirty="0"/>
              <a:t>for this interplanetary </a:t>
            </a:r>
            <a:r>
              <a:rPr lang="en-GB" dirty="0" smtClean="0"/>
              <a:t>challenge!</a:t>
            </a:r>
            <a:endParaRPr lang="en-US" dirty="0"/>
          </a:p>
          <a:p>
            <a:pPr marL="0" indent="0" fontAlgn="base">
              <a:buNone/>
            </a:pPr>
            <a:endParaRPr lang="en-GB" dirty="0" smtClean="0"/>
          </a:p>
          <a:p>
            <a:pPr marL="0" indent="0" fontAlgn="base">
              <a:buNone/>
            </a:pPr>
            <a:r>
              <a:rPr lang="en-GB" dirty="0" smtClean="0"/>
              <a:t>The </a:t>
            </a:r>
            <a:r>
              <a:rPr lang="en-GB" dirty="0"/>
              <a:t>excitement doesn’t end there! The winning </a:t>
            </a:r>
            <a:r>
              <a:rPr lang="en-GB" dirty="0" smtClean="0"/>
              <a:t>designs </a:t>
            </a:r>
            <a:r>
              <a:rPr lang="en-GB" dirty="0"/>
              <a:t>will be rewarded with a </a:t>
            </a:r>
            <a:r>
              <a:rPr lang="en-GB" dirty="0" smtClean="0"/>
              <a:t>prize! </a:t>
            </a:r>
          </a:p>
          <a:p>
            <a:pPr marL="0" indent="0" fontAlgn="base">
              <a:buNone/>
            </a:pPr>
            <a:endParaRPr lang="en-GB" dirty="0" smtClean="0"/>
          </a:p>
          <a:p>
            <a:pPr marL="0" indent="0" fontAlgn="base">
              <a:buNone/>
            </a:pPr>
            <a:r>
              <a:rPr lang="en-GB" dirty="0" smtClean="0"/>
              <a:t>Happy </a:t>
            </a:r>
            <a:r>
              <a:rPr lang="en-GB" dirty="0"/>
              <a:t>designing</a:t>
            </a:r>
            <a:r>
              <a:rPr lang="en-GB" dirty="0" smtClean="0"/>
              <a:t>!                 </a:t>
            </a:r>
            <a:r>
              <a:rPr lang="en-US" b="1" dirty="0" smtClean="0"/>
              <a:t>Brain </a:t>
            </a:r>
            <a:r>
              <a:rPr lang="en-US" b="1" dirty="0"/>
              <a:t>Builder Due Date: </a:t>
            </a:r>
            <a:r>
              <a:rPr lang="en-US" u="sng" dirty="0"/>
              <a:t>Friday 16</a:t>
            </a:r>
            <a:r>
              <a:rPr lang="en-US" u="sng" baseline="30000" dirty="0"/>
              <a:t>th</a:t>
            </a:r>
            <a:r>
              <a:rPr lang="en-US" u="sng" dirty="0"/>
              <a:t> May </a:t>
            </a:r>
            <a:endParaRPr lang="en-GB" u="sng" dirty="0"/>
          </a:p>
          <a:p>
            <a:pPr marL="0" indent="0" fontAlgn="base">
              <a:buNone/>
            </a:pPr>
            <a:endParaRPr lang="en-GB" dirty="0"/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360485" y="1529861"/>
            <a:ext cx="11386037" cy="5178670"/>
          </a:xfrm>
          <a:prstGeom prst="rect">
            <a:avLst/>
          </a:prstGeom>
          <a:noFill/>
          <a:ln w="57150">
            <a:solidFill>
              <a:srgbClr val="00B0F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/>
          <p:cNvSpPr/>
          <p:nvPr/>
        </p:nvSpPr>
        <p:spPr>
          <a:xfrm>
            <a:off x="3217984" y="5987747"/>
            <a:ext cx="5345723" cy="543806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2" descr="Mars Lander Will Peer Inside the Red Planet | Scientific America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484" y="338308"/>
            <a:ext cx="1021289" cy="1072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Mars Planet | What Does Mars Look Like | Mars Facts | All About Mars | Star  Walk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0398" y="413238"/>
            <a:ext cx="1812275" cy="1019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Rocket Drawing - How To Draw A Rocket Step By Step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156"/>
          <a:stretch/>
        </p:blipFill>
        <p:spPr bwMode="auto">
          <a:xfrm>
            <a:off x="10390555" y="5308598"/>
            <a:ext cx="921050" cy="1210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What makes a rocket fly in space?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7554" y="250458"/>
            <a:ext cx="945870" cy="1182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Rocket Sketch Images – Browse 58,187 Stock Photos, Vectors, and Video |  Adobe Stock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18" r="20229"/>
          <a:stretch/>
        </p:blipFill>
        <p:spPr bwMode="auto">
          <a:xfrm>
            <a:off x="1533581" y="448407"/>
            <a:ext cx="1107831" cy="949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44123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194</Words>
  <Application>Microsoft Office PowerPoint</Application>
  <PresentationFormat>Widescreen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Physics Competition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 Carrick</dc:creator>
  <cp:lastModifiedBy>S Carrick</cp:lastModifiedBy>
  <cp:revision>6</cp:revision>
  <dcterms:created xsi:type="dcterms:W3CDTF">2024-11-04T13:18:16Z</dcterms:created>
  <dcterms:modified xsi:type="dcterms:W3CDTF">2025-04-25T16:02:49Z</dcterms:modified>
</cp:coreProperties>
</file>